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0" r:id="rId3"/>
    <p:sldId id="272" r:id="rId4"/>
    <p:sldId id="271" r:id="rId5"/>
    <p:sldId id="273" r:id="rId6"/>
    <p:sldId id="274" r:id="rId7"/>
    <p:sldId id="275" r:id="rId8"/>
    <p:sldId id="276" r:id="rId9"/>
    <p:sldId id="277" r:id="rId10"/>
    <p:sldId id="278" r:id="rId11"/>
    <p:sldId id="279" r:id="rId12"/>
    <p:sldId id="280"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F25AF-611C-471A-A41C-CB17BC938826}" type="datetimeFigureOut">
              <a:rPr lang="en-CA" smtClean="0"/>
              <a:pPr/>
              <a:t>2018-05-29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D7B5-72DB-409C-915A-88E03C72399D}"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Wealth Retreat Event held at Hilton Toronto Airport Hotel &amp; Suites, Mississauga</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Steven P.</a:t>
            </a:r>
            <a:r>
              <a:rPr lang="en-CA" baseline="0" dirty="0" smtClean="0"/>
              <a:t> </a:t>
            </a:r>
            <a:r>
              <a:rPr lang="en-CA" baseline="0" dirty="0" err="1" smtClean="0"/>
              <a:t>Sitkowski</a:t>
            </a:r>
            <a:r>
              <a:rPr lang="en-CA" baseline="0" dirty="0" smtClean="0"/>
              <a:t>, </a:t>
            </a:r>
            <a:r>
              <a:rPr lang="en-CA" sz="1200" b="0" i="0" kern="1200" dirty="0" smtClean="0">
                <a:solidFill>
                  <a:schemeClr val="tx1"/>
                </a:solidFill>
                <a:latin typeface="+mn-lt"/>
                <a:ea typeface="+mn-ea"/>
                <a:cs typeface="+mn-cs"/>
              </a:rPr>
              <a:t>Founder at Pro Trader Institute, speaks</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“Mr. Wonderful” Kevin O’Leary speaks</a:t>
            </a:r>
            <a:r>
              <a:rPr lang="en-CA" baseline="0" dirty="0" smtClean="0"/>
              <a:t> to us -</a:t>
            </a:r>
            <a:r>
              <a:rPr lang="en-CA" dirty="0" smtClean="0"/>
              <a:t> LIVE</a:t>
            </a:r>
            <a:r>
              <a:rPr lang="en-CA" baseline="0" dirty="0" smtClean="0"/>
              <a:t> in Mississauga</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Kevin O’Leary speaks on Better Time Management Skills</a:t>
            </a:r>
          </a:p>
          <a:p>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400" dirty="0" smtClean="0"/>
              <a:t>Surprise lunch bags arrive for all attendees.</a:t>
            </a:r>
            <a:endParaRPr lang="en-CA" sz="2400"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Helpers personally deliver</a:t>
            </a:r>
            <a:r>
              <a:rPr lang="en-CA" baseline="0" dirty="0" smtClean="0"/>
              <a:t> one lunch bag to every single attendee (2 sandwiches, potato salad, apple, chips, bottled water, napkins and cutlery in each bag) </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Master of Ceremony announces door</a:t>
            </a:r>
            <a:r>
              <a:rPr lang="en-CA" baseline="0" dirty="0" smtClean="0"/>
              <a:t> prize winners</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beautiful</a:t>
            </a:r>
            <a:r>
              <a:rPr lang="en-CA" baseline="0" dirty="0" smtClean="0"/>
              <a:t> </a:t>
            </a:r>
            <a:r>
              <a:rPr lang="en-CA" dirty="0" smtClean="0"/>
              <a:t>brand new guitar</a:t>
            </a:r>
            <a:r>
              <a:rPr lang="en-CA" baseline="0" dirty="0" smtClean="0"/>
              <a:t> (signed by Kevin O’Leary, Mr. Wonderful himself) is one of the door prizes.</a:t>
            </a:r>
            <a:endParaRPr lang="en-CA" dirty="0"/>
          </a:p>
        </p:txBody>
      </p:sp>
      <p:sp>
        <p:nvSpPr>
          <p:cNvPr id="4" name="Slide Number Placeholder 3"/>
          <p:cNvSpPr>
            <a:spLocks noGrp="1"/>
          </p:cNvSpPr>
          <p:nvPr>
            <p:ph type="sldNum" sz="quarter" idx="10"/>
          </p:nvPr>
        </p:nvSpPr>
        <p:spPr/>
        <p:txBody>
          <a:bodyPr/>
          <a:lstStyle/>
          <a:p>
            <a:fld id="{9344D7B5-72DB-409C-915A-88E03C72399D}"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ABB56-451C-4C3E-845E-028AF7CE1AD7}" type="datetimeFigureOut">
              <a:rPr lang="en-CA" smtClean="0"/>
              <a:pPr/>
              <a:t>2018-05-29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AEE7D5-92D4-405D-A9ED-E20C56F3810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ABB56-451C-4C3E-845E-028AF7CE1AD7}" type="datetimeFigureOut">
              <a:rPr lang="en-CA" smtClean="0"/>
              <a:pPr/>
              <a:t>2018-05-29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EE7D5-92D4-405D-A9ED-E20C56F3810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Kevin O’Leary</a:t>
            </a:r>
            <a:br>
              <a:rPr lang="en-CA" dirty="0" smtClean="0"/>
            </a:br>
            <a:r>
              <a:rPr lang="en-CA" dirty="0" smtClean="0"/>
              <a:t>LIVE in Mississauga</a:t>
            </a:r>
            <a:endParaRPr lang="en-CA" dirty="0"/>
          </a:p>
        </p:txBody>
      </p:sp>
      <p:sp>
        <p:nvSpPr>
          <p:cNvPr id="3" name="Subtitle 2"/>
          <p:cNvSpPr>
            <a:spLocks noGrp="1"/>
          </p:cNvSpPr>
          <p:nvPr>
            <p:ph type="subTitle" idx="1"/>
          </p:nvPr>
        </p:nvSpPr>
        <p:spPr/>
        <p:txBody>
          <a:bodyPr/>
          <a:lstStyle/>
          <a:p>
            <a:r>
              <a:rPr lang="en-CA" dirty="0" smtClean="0"/>
              <a:t>Saturday, May 26, 2018</a:t>
            </a:r>
          </a:p>
          <a:p>
            <a:r>
              <a:rPr lang="en-CA" dirty="0" smtClean="0"/>
              <a:t>9:00 am – 12:00 pm</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700" dirty="0" smtClean="0"/>
              <a:t>Master of Ceremony announces door prize winners</a:t>
            </a:r>
            <a:r>
              <a:rPr lang="en-CA" dirty="0" smtClean="0"/>
              <a:t/>
            </a:r>
            <a:br>
              <a:rPr lang="en-CA" dirty="0" smtClean="0"/>
            </a:br>
            <a:endParaRPr lang="en-CA" dirty="0"/>
          </a:p>
        </p:txBody>
      </p:sp>
      <p:pic>
        <p:nvPicPr>
          <p:cNvPr id="4" name="Content Placeholder 3" descr="8MC.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700" dirty="0" smtClean="0"/>
              <a:t/>
            </a:r>
            <a:br>
              <a:rPr lang="en-CA" sz="2700" dirty="0" smtClean="0"/>
            </a:br>
            <a:r>
              <a:rPr lang="en-CA" sz="2700" dirty="0" smtClean="0"/>
              <a:t>This beautiful brand new guitar (signed by Kevin O’Leary, Mr. Wonderful himself) is one of the door prizes.</a:t>
            </a:r>
            <a:r>
              <a:rPr lang="en-CA" dirty="0" smtClean="0"/>
              <a:t/>
            </a:r>
            <a:br>
              <a:rPr lang="en-CA" dirty="0" smtClean="0"/>
            </a:br>
            <a:endParaRPr lang="en-CA" dirty="0"/>
          </a:p>
        </p:txBody>
      </p:sp>
      <p:pic>
        <p:nvPicPr>
          <p:cNvPr id="4" name="Content Placeholder 3" descr="9Guitar.jpg"/>
          <p:cNvPicPr>
            <a:picLocks noGrp="1" noChangeAspect="1"/>
          </p:cNvPicPr>
          <p:nvPr>
            <p:ph idx="1"/>
          </p:nvPr>
        </p:nvPicPr>
        <p:blipFill>
          <a:blip r:embed="rId3" cstate="print"/>
          <a:stretch>
            <a:fillRect/>
          </a:stretch>
        </p:blipFill>
        <p:spPr>
          <a:xfrm>
            <a:off x="3265714" y="2121902"/>
            <a:ext cx="2612571" cy="348255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And the lucky winner of the guitar is Zachary </a:t>
            </a:r>
            <a:r>
              <a:rPr lang="en-CA" sz="2400" dirty="0" err="1" smtClean="0"/>
              <a:t>Sabean</a:t>
            </a:r>
            <a:r>
              <a:rPr lang="en-CA" sz="2400" dirty="0" smtClean="0"/>
              <a:t>.  Congratulations</a:t>
            </a:r>
            <a:r>
              <a:rPr lang="en-CA" sz="2400" dirty="0" smtClean="0"/>
              <a:t>,  </a:t>
            </a:r>
            <a:r>
              <a:rPr lang="en-CA" sz="2400" dirty="0" smtClean="0"/>
              <a:t>Zachary!</a:t>
            </a:r>
            <a:endParaRPr lang="en-CA" sz="2400" dirty="0"/>
          </a:p>
        </p:txBody>
      </p:sp>
      <p:pic>
        <p:nvPicPr>
          <p:cNvPr id="4" name="Content Placeholder 3" descr="10Zachary Sabean.jpg"/>
          <p:cNvPicPr>
            <a:picLocks noGrp="1" noChangeAspect="1"/>
          </p:cNvPicPr>
          <p:nvPr>
            <p:ph idx="1"/>
          </p:nvPr>
        </p:nvPicPr>
        <p:blipFill>
          <a:blip r:embed="rId2" cstate="print"/>
          <a:stretch>
            <a:fillRect/>
          </a:stretch>
        </p:blipFill>
        <p:spPr>
          <a:xfrm>
            <a:off x="3422987" y="1600200"/>
            <a:ext cx="2298026"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A big thank-you to organizers of this wonderful event - one of Wealth Retreat Events.  It was very educational and enjoyable.  The speakers talked about the stock market and explained the various trading terms.  The investment tips that Kevin O’Leary gave us were inspirational.  Many people signed up to learn more.</a:t>
            </a:r>
          </a:p>
          <a:p>
            <a:endParaRPr lang="en-CA" dirty="0"/>
          </a:p>
          <a:p>
            <a:r>
              <a:rPr lang="en-CA" dirty="0" smtClean="0"/>
              <a:t>The Hotel parking lot was so full that many of us who arrived 15-minutes early had to park far away on an adjacent  street.  Moral of the story:  Don’t arrive on time, arrive at least 30 minutes or 1 hour early for an event such as this.  </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Placeholder 4" descr="0FullHouse.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r>
              <a:rPr lang="en-CA" dirty="0" smtClean="0"/>
              <a:t>Full house at Hilton Toronto Airport Hotel &amp; Suites, 5875 Airport Rd. Mississauga ON L4V 1N1</a:t>
            </a:r>
          </a:p>
          <a:p>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Books by Kevin O’Leary</a:t>
            </a:r>
            <a:br>
              <a:rPr lang="en-CA" dirty="0" smtClean="0"/>
            </a:br>
            <a:endParaRPr lang="en-CA" dirty="0"/>
          </a:p>
        </p:txBody>
      </p:sp>
      <p:pic>
        <p:nvPicPr>
          <p:cNvPr id="4" name="Content Placeholder 3" descr="1Books.jpg"/>
          <p:cNvPicPr>
            <a:picLocks noGrp="1" noChangeAspect="1"/>
          </p:cNvPicPr>
          <p:nvPr>
            <p:ph idx="1"/>
          </p:nvPr>
        </p:nvPicPr>
        <p:blipFill>
          <a:blip r:embed="rId2" cstate="print"/>
          <a:stretch>
            <a:fillRect/>
          </a:stretch>
        </p:blipFill>
        <p:spPr>
          <a:xfrm>
            <a:off x="457200" y="1809896"/>
            <a:ext cx="8229600" cy="410657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Placeholder 4" descr="2Jeff Tomasulo.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a:lstStyle/>
          <a:p>
            <a:r>
              <a:rPr lang="en-CA" dirty="0" smtClean="0"/>
              <a:t>Jeff </a:t>
            </a:r>
            <a:r>
              <a:rPr lang="en-CA" dirty="0" err="1" smtClean="0"/>
              <a:t>Tomasulo</a:t>
            </a:r>
            <a:r>
              <a:rPr lang="en-CA" dirty="0" smtClean="0"/>
              <a:t>, CEO &amp; Co-Founder of </a:t>
            </a:r>
            <a:r>
              <a:rPr lang="en-CA" dirty="0" err="1" smtClean="0"/>
              <a:t>Vespula</a:t>
            </a:r>
            <a:r>
              <a:rPr lang="en-CA" dirty="0" smtClean="0"/>
              <a:t> Capital, speaks</a:t>
            </a:r>
          </a:p>
          <a:p>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endParaRPr lang="en-CA" dirty="0"/>
          </a:p>
        </p:txBody>
      </p:sp>
      <p:pic>
        <p:nvPicPr>
          <p:cNvPr id="4" name="Content Placeholder 3" descr="3Steven P. Sitkowski.jpg"/>
          <p:cNvPicPr>
            <a:picLocks noGrp="1" noChangeAspect="1"/>
          </p:cNvPicPr>
          <p:nvPr>
            <p:ph idx="1"/>
          </p:nvPr>
        </p:nvPicPr>
        <p:blipFill>
          <a:blip r:embed="rId3" cstate="print"/>
          <a:stretch>
            <a:fillRect/>
          </a:stretch>
        </p:blipFill>
        <p:spPr>
          <a:xfrm>
            <a:off x="1554691" y="1600200"/>
            <a:ext cx="6034617" cy="4525963"/>
          </a:xfrm>
        </p:spPr>
      </p:pic>
      <p:sp>
        <p:nvSpPr>
          <p:cNvPr id="6" name="TextBox 5"/>
          <p:cNvSpPr txBox="1"/>
          <p:nvPr/>
        </p:nvSpPr>
        <p:spPr>
          <a:xfrm>
            <a:off x="971600" y="620688"/>
            <a:ext cx="6840760" cy="369332"/>
          </a:xfrm>
          <a:prstGeom prst="rect">
            <a:avLst/>
          </a:prstGeom>
          <a:noFill/>
        </p:spPr>
        <p:txBody>
          <a:bodyPr wrap="square" rtlCol="0">
            <a:spAutoFit/>
          </a:bodyPr>
          <a:lstStyle/>
          <a:p>
            <a:pPr>
              <a:defRPr/>
            </a:pPr>
            <a:r>
              <a:rPr lang="en-CA" dirty="0" smtClean="0"/>
              <a:t>               Steven P. </a:t>
            </a:r>
            <a:r>
              <a:rPr lang="en-CA" dirty="0" err="1" smtClean="0"/>
              <a:t>Sitkowski</a:t>
            </a:r>
            <a:r>
              <a:rPr lang="en-CA" dirty="0" smtClean="0"/>
              <a:t>, Founder at Pro Trader Institute, speaks</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Kevin O’Leary speaks to us - LIVE in Mississauga</a:t>
            </a:r>
            <a:endParaRPr lang="en-CA" sz="2400" dirty="0"/>
          </a:p>
        </p:txBody>
      </p:sp>
      <p:pic>
        <p:nvPicPr>
          <p:cNvPr id="4" name="Content Placeholder 3" descr="4Kevin O'Leary.jpg"/>
          <p:cNvPicPr>
            <a:picLocks noGrp="1" noChangeAspect="1"/>
          </p:cNvPicPr>
          <p:nvPr>
            <p:ph idx="1"/>
          </p:nvPr>
        </p:nvPicPr>
        <p:blipFill>
          <a:blip r:embed="rId3" cstate="print"/>
          <a:stretch>
            <a:fillRect/>
          </a:stretch>
        </p:blipFill>
        <p:spPr>
          <a:xfrm>
            <a:off x="2533278" y="1600200"/>
            <a:ext cx="4077444"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04056"/>
          </a:xfrm>
        </p:spPr>
        <p:txBody>
          <a:bodyPr>
            <a:normAutofit fontScale="90000"/>
          </a:bodyPr>
          <a:lstStyle/>
          <a:p>
            <a:r>
              <a:rPr lang="en-CA" sz="2700" dirty="0" smtClean="0"/>
              <a:t>Kevin O’Leary speaks on Better Time Management Skills</a:t>
            </a:r>
            <a:r>
              <a:rPr lang="en-CA" dirty="0" smtClean="0"/>
              <a:t/>
            </a:r>
            <a:br>
              <a:rPr lang="en-CA" dirty="0" smtClean="0"/>
            </a:br>
            <a:endParaRPr lang="en-CA" dirty="0"/>
          </a:p>
        </p:txBody>
      </p:sp>
      <p:pic>
        <p:nvPicPr>
          <p:cNvPr id="4" name="Content Placeholder 3" descr="5Kevin O'Leary.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700" dirty="0" smtClean="0"/>
              <a:t>Surprise lunch bags arrive for all attendees.</a:t>
            </a:r>
            <a:r>
              <a:rPr lang="en-CA" dirty="0" smtClean="0"/>
              <a:t/>
            </a:r>
            <a:br>
              <a:rPr lang="en-CA" dirty="0" smtClean="0"/>
            </a:br>
            <a:endParaRPr lang="en-CA" dirty="0"/>
          </a:p>
        </p:txBody>
      </p:sp>
      <p:pic>
        <p:nvPicPr>
          <p:cNvPr id="4" name="Content Placeholder 3" descr="6Lunch Bags.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Helpers personally deliver one lunch bag to every single attendee </a:t>
            </a:r>
            <a:endParaRPr lang="en-CA" sz="2400" dirty="0"/>
          </a:p>
        </p:txBody>
      </p:sp>
      <p:pic>
        <p:nvPicPr>
          <p:cNvPr id="4" name="Content Placeholder 3" descr="7Helpers.jpg"/>
          <p:cNvPicPr>
            <a:picLocks noGrp="1" noChangeAspect="1"/>
          </p:cNvPicPr>
          <p:nvPr>
            <p:ph idx="1"/>
          </p:nvPr>
        </p:nvPicPr>
        <p:blipFill>
          <a:blip r:embed="rId3" cstate="print"/>
          <a:stretch>
            <a:fillRect/>
          </a:stretch>
        </p:blipFill>
        <p:spPr>
          <a:xfrm>
            <a:off x="2874339" y="1600200"/>
            <a:ext cx="3395321"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351</Words>
  <Application>Microsoft Office PowerPoint</Application>
  <PresentationFormat>On-screen Show (4:3)</PresentationFormat>
  <Paragraphs>36</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Kevin O’Leary LIVE in Mississauga</vt:lpstr>
      <vt:lpstr>Slide 2</vt:lpstr>
      <vt:lpstr>Books by Kevin O’Leary </vt:lpstr>
      <vt:lpstr>Slide 4</vt:lpstr>
      <vt:lpstr> </vt:lpstr>
      <vt:lpstr>Kevin O’Leary speaks to us - LIVE in Mississauga</vt:lpstr>
      <vt:lpstr>Kevin O’Leary speaks on Better Time Management Skills </vt:lpstr>
      <vt:lpstr>Surprise lunch bags arrive for all attendees. </vt:lpstr>
      <vt:lpstr>Helpers personally deliver one lunch bag to every single attendee </vt:lpstr>
      <vt:lpstr>Master of Ceremony announces door prize winners </vt:lpstr>
      <vt:lpstr> This beautiful brand new guitar (signed by Kevin O’Leary, Mr. Wonderful himself) is one of the door prizes. </vt:lpstr>
      <vt:lpstr>And the lucky winner of the guitar is Zachary Sabean.  Congratulations,  Zachary!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Kevin O’Leary LIVE in Mississauga</dc:title>
  <dc:creator>owner</dc:creator>
  <cp:lastModifiedBy>owner</cp:lastModifiedBy>
  <cp:revision>17</cp:revision>
  <dcterms:created xsi:type="dcterms:W3CDTF">2018-05-28T06:11:13Z</dcterms:created>
  <dcterms:modified xsi:type="dcterms:W3CDTF">2018-05-29T08:44:05Z</dcterms:modified>
</cp:coreProperties>
</file>